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75" r:id="rId17"/>
    <p:sldId id="273" r:id="rId18"/>
    <p:sldId id="272" r:id="rId19"/>
    <p:sldId id="288" r:id="rId20"/>
    <p:sldId id="289" r:id="rId21"/>
    <p:sldId id="290" r:id="rId22"/>
    <p:sldId id="291" r:id="rId23"/>
    <p:sldId id="292" r:id="rId24"/>
    <p:sldId id="293" r:id="rId25"/>
    <p:sldId id="271" r:id="rId26"/>
    <p:sldId id="276" r:id="rId27"/>
    <p:sldId id="294" r:id="rId28"/>
    <p:sldId id="302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95" r:id="rId38"/>
    <p:sldId id="296" r:id="rId39"/>
    <p:sldId id="297" r:id="rId40"/>
    <p:sldId id="311" r:id="rId41"/>
    <p:sldId id="298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2" r:id="rId51"/>
    <p:sldId id="300" r:id="rId52"/>
    <p:sldId id="299" r:id="rId53"/>
    <p:sldId id="313" r:id="rId54"/>
    <p:sldId id="314" r:id="rId55"/>
    <p:sldId id="315" r:id="rId56"/>
    <p:sldId id="301" r:id="rId57"/>
    <p:sldId id="287" r:id="rId58"/>
    <p:sldId id="318" r:id="rId59"/>
    <p:sldId id="317" r:id="rId60"/>
    <p:sldId id="319" r:id="rId61"/>
    <p:sldId id="337" r:id="rId62"/>
    <p:sldId id="320" r:id="rId63"/>
    <p:sldId id="321" r:id="rId64"/>
    <p:sldId id="322" r:id="rId65"/>
    <p:sldId id="323" r:id="rId66"/>
    <p:sldId id="324" r:id="rId67"/>
    <p:sldId id="325" r:id="rId68"/>
    <p:sldId id="360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62" r:id="rId77"/>
    <p:sldId id="333" r:id="rId78"/>
    <p:sldId id="334" r:id="rId79"/>
    <p:sldId id="335" r:id="rId80"/>
    <p:sldId id="354" r:id="rId81"/>
    <p:sldId id="355" r:id="rId82"/>
    <p:sldId id="356" r:id="rId83"/>
    <p:sldId id="357" r:id="rId84"/>
    <p:sldId id="350" r:id="rId85"/>
    <p:sldId id="358" r:id="rId86"/>
    <p:sldId id="359" r:id="rId87"/>
    <p:sldId id="363" r:id="rId88"/>
    <p:sldId id="379" r:id="rId89"/>
    <p:sldId id="365" r:id="rId90"/>
    <p:sldId id="366" r:id="rId91"/>
    <p:sldId id="351" r:id="rId92"/>
    <p:sldId id="367" r:id="rId93"/>
    <p:sldId id="368" r:id="rId94"/>
    <p:sldId id="369" r:id="rId95"/>
    <p:sldId id="370" r:id="rId96"/>
    <p:sldId id="371" r:id="rId97"/>
    <p:sldId id="380" r:id="rId98"/>
    <p:sldId id="372" r:id="rId99"/>
    <p:sldId id="373" r:id="rId100"/>
    <p:sldId id="374" r:id="rId101"/>
    <p:sldId id="375" r:id="rId102"/>
    <p:sldId id="376" r:id="rId103"/>
    <p:sldId id="377" r:id="rId104"/>
    <p:sldId id="352" r:id="rId105"/>
    <p:sldId id="336" r:id="rId106"/>
    <p:sldId id="338" r:id="rId107"/>
    <p:sldId id="339" r:id="rId108"/>
    <p:sldId id="340" r:id="rId109"/>
    <p:sldId id="341" r:id="rId110"/>
    <p:sldId id="342" r:id="rId111"/>
    <p:sldId id="353" r:id="rId112"/>
    <p:sldId id="381" r:id="rId113"/>
    <p:sldId id="343" r:id="rId114"/>
    <p:sldId id="344" r:id="rId115"/>
    <p:sldId id="345" r:id="rId1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4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6AE651-08CC-C1F9-123E-C4EEB6BD9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BF2385-1D3A-1A6F-44F5-82FAC64F4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B61E10-9289-0C53-0D39-537D2C0D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13DD65-E738-9BF0-875E-340233B4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6A51FF-B800-8C2F-7D4E-A8DCEA08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9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F51D2-09F2-BD3E-874A-0040255D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CC6DFA-5115-7812-187A-88A46FF5A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17C4D-66DF-8609-305E-07A1B2B9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80AF9-2A9D-D9F1-18C1-71AB6A0AF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806C25-1BE3-B9B1-1919-31544C09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1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4D1A79-3F00-3631-8EA8-9D2C9587E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698429-87B4-19C9-86B0-07924C890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ECA604-CBE9-678B-C970-79B87107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2C35E-5ED5-3A37-422A-112C2843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791099-8A74-6154-B1C8-5C047F92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32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3A898-6349-FE6E-FB9A-B1E4D6C5A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FFBDB1-1C6E-4917-5C92-646FBF709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0C5C1C-EDD7-E065-09C6-3D5E3A2B8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9EBDB0-BAC2-6ABA-4F0B-7C0D0399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2CE7FA-7047-652F-78F3-7329178D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90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7876A-88D5-560F-430B-8C868528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8D77E5-0C45-D89E-CC5A-B4648E8D8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B3C6BD-84FE-80DC-0E6F-E48C19ED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7D9F92-BF05-13FA-C251-34A7891E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6540B4-0852-183D-D1C7-E3BC35DE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4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A3EB3-03BC-D657-33D9-38CDAE82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8FBE8D-2302-FC5D-2602-004E3270E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8FBC6F-5431-78E9-0390-E9415B9B4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8BEAAE-FD15-AF3C-1790-E2148372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337D3D-C4E1-F321-89F2-92CEF57E4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C8663F-A36C-3C04-3D51-622D5560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0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87AEE-7372-F3C6-D999-1745689D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B6C3ED-1198-D9A9-E2BB-C6789860F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1C745D-3E9A-1F5E-D50D-837AF9582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F9F63B-A6C2-95CF-EC4C-4252674F4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334C1D2-72C1-C65D-9FF9-E1F09C4BA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2385E0-65E3-1A92-1C54-79574880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F412529-CBEB-F218-F081-C80719F4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66C8E62-EF45-F930-22F7-344B7158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65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FAAF6-2CA0-E565-C8CD-A2CF005B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A3D793D-0FE4-52B2-BD55-80B5C22C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666AB78-1DA8-B3DC-761A-DC98DD65C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611DEF-3721-5FBF-AD3C-F0320521E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0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1E28FAA-C52D-BC55-60A0-7F150BB3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9ABE49-7ED7-4416-FCBD-EB9DE31B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455687-9765-2FD8-8FED-0466CC56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787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BADA38-B5D4-72A7-6531-D032A2C9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553D10-F1B2-82DD-94C2-676C13FAB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82583F-8B36-41A5-1F2F-76F11335B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003C00-0C40-7ADE-1EDC-6F766DB0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7B1573-0D9E-070B-9AA1-B9F5935F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F9083-947D-95EC-2F30-5DD558C7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75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BFF3C-106C-8E60-A241-AE535147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CC7C257-65B4-0A2A-24B8-CCFA06EE8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C45CC8-4E74-4BFA-B7D3-C11A4A7AB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97D7E2-27B8-6238-6A14-3ED1064F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3699DD-AA19-7C27-A377-B52FC669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061FB0-E89C-3305-B2F7-B2F89844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82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3FDF934-15E9-513F-EF8E-70C77935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1CA57D-3003-373F-807C-DD6DE80D5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0AD9CC-E06F-E92B-912F-44677081F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03DCF-F7CB-4834-ADDC-A6442B79F1BB}" type="datetimeFigureOut">
              <a:rPr lang="pt-BR" smtClean="0"/>
              <a:t>03/08/2022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D6D554-FAA8-051C-FDC1-0165022CB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A48FF8-65C4-2478-3E3A-8F86038D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77CD3-B4B5-4FE1-BBF0-4AF5DE448C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71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E20D3-B9E4-35B7-EE7B-2B0D2A9E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C5D631-2D26-827D-2F85-5CC9C7784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D5F82A-7185-8482-A1FC-651D4629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03" y="0"/>
            <a:ext cx="4150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3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3FA87-CA78-5D81-82C1-4F602E8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D44697-ABDD-16BC-D734-DE653036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B496F6-17E3-2074-E682-52621803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14" y="0"/>
            <a:ext cx="4182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318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384EBA-E9BC-545A-0802-E42E28E2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53" y="0"/>
            <a:ext cx="4366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334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D97821-5FD6-7CFD-3977-7A8E57C8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821" y="0"/>
            <a:ext cx="4328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114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5F8ED4-6809-6DCE-65B1-F27D980A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5" y="0"/>
            <a:ext cx="434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097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8302E1-45E1-5CB2-0369-C960D472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5" y="0"/>
            <a:ext cx="434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561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BR" sz="24500" dirty="0"/>
              <a:t>MODULARIZAÇÃO</a:t>
            </a:r>
          </a:p>
        </p:txBody>
      </p:sp>
    </p:spTree>
    <p:extLst>
      <p:ext uri="{BB962C8B-B14F-4D97-AF65-F5344CB8AC3E}">
        <p14:creationId xmlns:p14="http://schemas.microsoft.com/office/powerpoint/2010/main" val="37564414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57AB0A-1376-69CD-9359-A2AF0EEBC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5" y="0"/>
            <a:ext cx="434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501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755664-F356-67EF-6879-9518D44B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533" y="0"/>
            <a:ext cx="4302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62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92623A-8FD5-A613-323E-8D447ABE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852" y="0"/>
            <a:ext cx="4358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881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CBB122-80AA-DD0E-8A90-B603A979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355" y="0"/>
            <a:ext cx="4309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68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332C17-5F15-FE44-32F8-1B53B20F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87" y="0"/>
            <a:ext cx="434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72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B5EB4-5F83-C50B-547F-8F2BC937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E7322D-8DF7-FC2D-33B6-1943952E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18A391-C9BD-B899-61B0-9B518365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14" y="0"/>
            <a:ext cx="4182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949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21B51C-AD96-A7D4-16DE-CE91024B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5" y="0"/>
            <a:ext cx="434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967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825625"/>
            <a:ext cx="12647221" cy="4351338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pt-BR" sz="21900" dirty="0"/>
              <a:t>TRATAMENTO</a:t>
            </a:r>
            <a:r>
              <a:rPr lang="pt-BR" sz="24500" dirty="0"/>
              <a:t> DE ERROS</a:t>
            </a:r>
          </a:p>
        </p:txBody>
      </p:sp>
    </p:spTree>
    <p:extLst>
      <p:ext uri="{BB962C8B-B14F-4D97-AF65-F5344CB8AC3E}">
        <p14:creationId xmlns:p14="http://schemas.microsoft.com/office/powerpoint/2010/main" val="3727141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2367D-22DF-A2C7-267F-DD8CF3BF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BED8A0-3DD7-02BF-DB3F-D53C8545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EE60F7-1591-666A-78C5-7489F186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2" y="268225"/>
            <a:ext cx="1219700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259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2A1895-9B88-3321-B084-8DB64A32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87" y="0"/>
            <a:ext cx="434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81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F65BBD-6780-1360-D8A2-12D01091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53" y="0"/>
            <a:ext cx="4366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69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A7B952-0033-33B2-3A13-CF619966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53" y="0"/>
            <a:ext cx="4366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2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C14D3-7DE7-8881-8082-2532771E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BC88A-8189-D99A-D9FD-8D0880954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D09901-005A-A857-F09D-8CF79A00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59" y="0"/>
            <a:ext cx="4137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9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C1891-C07B-5E65-480A-6FED7EBA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B4C1AB-700C-A166-6A95-7C06B6A7B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0546D1-B32F-A254-D2C2-2655366D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37" y="0"/>
            <a:ext cx="413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2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EF6BBC-6C89-23EF-3BCD-D423F861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71" y="0"/>
            <a:ext cx="4112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73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EE28C-B405-36E5-97D5-601E73BC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BC874-3E44-68D0-A768-74C583C19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D015A7-5B9E-028F-AF51-65CBE060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15" y="0"/>
            <a:ext cx="4124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68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500" dirty="0"/>
              <a:t>IF e ELIF</a:t>
            </a:r>
          </a:p>
        </p:txBody>
      </p:sp>
    </p:spTree>
    <p:extLst>
      <p:ext uri="{BB962C8B-B14F-4D97-AF65-F5344CB8AC3E}">
        <p14:creationId xmlns:p14="http://schemas.microsoft.com/office/powerpoint/2010/main" val="348977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0BC313-C27A-16EF-8119-1FDBC5C6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19" y="0"/>
            <a:ext cx="438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1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D7B91C-CD83-D499-DB76-796A98FB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7BD2E3-D263-16A2-AEAF-A04BD7C5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041" y="0"/>
            <a:ext cx="4391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68A67-FA46-17B5-6B96-9EC8901E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033D6-747D-4024-DEA5-034541AEA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7CCAFB-CE4F-F9CC-2901-77A07C5A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14" y="0"/>
            <a:ext cx="4182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63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7BD99-D057-3FF6-D450-3677C620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C360D-6E80-FA2F-2509-31A505E8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EB3ADE-CC32-4D52-0949-E3BA768D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0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46AC02-9228-D773-39F2-008AB780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57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7BD99-D057-3FF6-D450-3677C620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C360D-6E80-FA2F-2509-31A505E8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AE72B7-F92A-F4C0-9F59-90A92F450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97" y="0"/>
            <a:ext cx="4379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5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ACD752-86FD-BCC6-44B8-F6C98D265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109" y="0"/>
            <a:ext cx="4353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78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7BD99-D057-3FF6-D450-3677C620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C360D-6E80-FA2F-2509-31A505E8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0004B9-5D76-BD39-F1A5-C2610B14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109" y="0"/>
            <a:ext cx="4353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93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7BD99-D057-3FF6-D450-3677C620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C360D-6E80-FA2F-2509-31A505E8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C1E8E4-A9E6-A2A7-A028-A7684957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E3E3FE-E203-93A3-A2E1-6D965EF4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37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500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1274090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D2F2F-6AFF-66E4-BC99-D7C9FFC7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D08CF1-5EA5-3BE0-EE2D-FDAE046F0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B564D5-B4A1-2A8A-D2B1-508CE987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8"/>
            <a:ext cx="12192000" cy="68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6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6A2D08-27F3-4B70-C277-5D0334DD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19" y="0"/>
            <a:ext cx="438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7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03DA2-4480-71FE-36EB-0C829C62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EFC280-98B6-8907-B16D-5D1DA9753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C18CA6-29AA-4884-DAC6-34B16AA52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37" y="0"/>
            <a:ext cx="413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65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7BD99-D057-3FF6-D450-3677C620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C360D-6E80-FA2F-2509-31A505E8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0E5357-1133-A8E1-8CD8-5CBB9746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66" y="0"/>
            <a:ext cx="4383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82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8B3DAD-6AE6-FBF9-93ED-398ADD7A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07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7BD99-D057-3FF6-D450-3677C620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C360D-6E80-FA2F-2509-31A505E8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E229FE-0E58-F826-BAA0-3E473C8B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109" y="0"/>
            <a:ext cx="4353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65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254591-1834-18E2-605B-8B86F923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5" y="0"/>
            <a:ext cx="437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40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7BD99-D057-3FF6-D450-3677C620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C360D-6E80-FA2F-2509-31A505E8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D80BF5-452E-E41B-9B23-F35DB1E1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5" y="0"/>
            <a:ext cx="437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57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DE3B88-AC6C-4ABD-2FEC-3F6AF4FD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5" y="0"/>
            <a:ext cx="434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27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B1E988-88A3-BD4E-C233-DBDE9D88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19" y="0"/>
            <a:ext cx="438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8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37F245-7BEA-D9E7-F9B7-EABD4626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5" y="0"/>
            <a:ext cx="437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42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3A1D94-96C0-A84E-1681-F98C46F3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53" y="0"/>
            <a:ext cx="4366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55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8A4ED2B7-B9D6-F8AA-B7AA-77004C683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563651-1C59-10CE-E9ED-12788BB90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19" y="0"/>
            <a:ext cx="438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4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76B1C-8A4A-A2DF-7B2E-548CF3990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0DBB54-0C2D-5158-A59E-1B0BFED57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13D2E8-FDC3-29BE-09F4-2D5142717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736" y="8626"/>
            <a:ext cx="4188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42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5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340255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6">
            <a:extLst>
              <a:ext uri="{FF2B5EF4-FFF2-40B4-BE49-F238E27FC236}">
                <a16:creationId xmlns:a16="http://schemas.microsoft.com/office/drawing/2014/main" id="{57E6A11F-FBFC-35BE-A741-9AD35C39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50" y="0"/>
            <a:ext cx="4344074" cy="685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16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4F2CCB-E302-3ABC-0ECC-E6A0DEE83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53" y="0"/>
            <a:ext cx="4366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88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97A0EA-795E-C930-BD09-B9BDEB507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109" y="0"/>
            <a:ext cx="4353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99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4DB636-93D0-0861-6187-4E7B85CE7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82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A1F15A-A446-944F-C114-87E2AE83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5" y="0"/>
            <a:ext cx="437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0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7276E2-BA07-0794-307E-D6D15340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9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9323E3-76BB-140E-6705-81AA97AC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97" y="0"/>
            <a:ext cx="4379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05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794943-2D85-28EC-A6DA-05ACE5C20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50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F05455-0DC3-2492-5877-35A93D7F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53" y="0"/>
            <a:ext cx="4366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9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70870-D8F2-5876-9F0A-E5FE2B4C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96F5A-E650-894B-7E8B-5123CD398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69EB10-69B2-2BC0-10FC-2645F090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092" y="0"/>
            <a:ext cx="417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56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5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4258046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931633-873A-0311-A6C9-A945C42B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754" y="0"/>
            <a:ext cx="8360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25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BF1B20-D137-CB66-8FDF-BCD969796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5" y="0"/>
            <a:ext cx="437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62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CA8B44-4C98-E5C3-480A-FF4BA9AF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5" y="0"/>
            <a:ext cx="437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44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F98B74-9204-5F58-7C42-D9353E82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97" y="0"/>
            <a:ext cx="4379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0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4C58AD-FABD-0FF1-9D21-97419429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77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ADA7B-A09F-69B5-A62F-0B89BDA9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334255-29A0-85E2-9A66-669A6EB0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DE4E15-073C-31A8-47C9-A35EE2141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5" y="0"/>
            <a:ext cx="437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80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7BD99-D057-3FF6-D450-3677C620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C360D-6E80-FA2F-2509-31A505E8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2E9734-2096-18E9-FC82-E8B7289F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5" y="0"/>
            <a:ext cx="4372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sz="24500" dirty="0"/>
              <a:t>PYTHON</a:t>
            </a:r>
          </a:p>
          <a:p>
            <a:pPr marL="0" indent="0" algn="ctr">
              <a:buNone/>
            </a:pPr>
            <a:r>
              <a:rPr lang="pt-BR" sz="24500" dirty="0"/>
              <a:t>MUNDO 3</a:t>
            </a:r>
          </a:p>
        </p:txBody>
      </p:sp>
    </p:spTree>
    <p:extLst>
      <p:ext uri="{BB962C8B-B14F-4D97-AF65-F5344CB8AC3E}">
        <p14:creationId xmlns:p14="http://schemas.microsoft.com/office/powerpoint/2010/main" val="2918444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7BD99-D057-3FF6-D450-3677C620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C360D-6E80-FA2F-2509-31A505E8F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6CC648-AD9A-A0F8-6D78-36E5AF5A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88" y="0"/>
            <a:ext cx="1061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7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94BCE-F4FE-61D5-6896-9F1E585D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A3057A-607D-6208-253D-983BF750D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F8717A-C4B4-418C-F169-D8B7C215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46" y="0"/>
            <a:ext cx="4220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155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BE35CD-B52A-9496-3331-A81429D5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4" y="0"/>
            <a:ext cx="11089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14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5EE7E-FE56-4545-FDEB-65465E8C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891227-4326-82C2-0168-701268F0D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2F2AD6-268B-8E43-554C-48ECEB77E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238" y="1027906"/>
            <a:ext cx="7741524" cy="37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84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560555-72BB-9EBA-D857-951DB10F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533" y="0"/>
            <a:ext cx="4302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10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DDBBAB-76E1-0C0C-7770-7063E8E9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643" y="0"/>
            <a:ext cx="433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60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CBD7B0-D333-6DBD-F9D8-8527DA0F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5" y="0"/>
            <a:ext cx="434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247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AC32F1-AF32-2E5E-4BCC-C16CDADE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999" y="0"/>
            <a:ext cx="432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150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01B5EC-7EA7-30AD-25CB-542CB4D8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821" y="0"/>
            <a:ext cx="4328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1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BDDE39-8AA9-E725-9657-CA35B309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87" y="0"/>
            <a:ext cx="434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150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sz="24500" dirty="0"/>
              <a:t>LISTAS-1</a:t>
            </a:r>
          </a:p>
        </p:txBody>
      </p:sp>
    </p:spTree>
    <p:extLst>
      <p:ext uri="{BB962C8B-B14F-4D97-AF65-F5344CB8AC3E}">
        <p14:creationId xmlns:p14="http://schemas.microsoft.com/office/powerpoint/2010/main" val="746928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EA2598-D21E-2A3F-8E46-7EFE67C3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495425"/>
            <a:ext cx="89725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sz="24500" dirty="0"/>
              <a:t>IF e ELSE</a:t>
            </a:r>
          </a:p>
        </p:txBody>
      </p:sp>
    </p:spTree>
    <p:extLst>
      <p:ext uri="{BB962C8B-B14F-4D97-AF65-F5344CB8AC3E}">
        <p14:creationId xmlns:p14="http://schemas.microsoft.com/office/powerpoint/2010/main" val="1486676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712921-244A-2317-FE90-11A2D761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5" y="0"/>
            <a:ext cx="434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6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583A33-B74B-CB40-8FF3-918D9419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87" y="0"/>
            <a:ext cx="434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290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D12B96-EC7C-5D43-FF6B-6CBDCC4C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5" y="0"/>
            <a:ext cx="434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97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8187FA-5AF9-0508-AAD6-884AC1B6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5" y="0"/>
            <a:ext cx="434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918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335856-A042-930C-FD34-79D2C509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643" y="0"/>
            <a:ext cx="433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527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27E59D-440A-844E-A15C-062BFC35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97" y="0"/>
            <a:ext cx="4379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812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sz="24500" dirty="0"/>
              <a:t>LISTAS-2</a:t>
            </a:r>
          </a:p>
        </p:txBody>
      </p:sp>
    </p:spTree>
    <p:extLst>
      <p:ext uri="{BB962C8B-B14F-4D97-AF65-F5344CB8AC3E}">
        <p14:creationId xmlns:p14="http://schemas.microsoft.com/office/powerpoint/2010/main" val="3465218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26CF3B-C387-988E-000E-24A8F71C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45" y="0"/>
            <a:ext cx="6580083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EAAF24-7DF7-7A15-2142-B2E10BCB7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5813"/>
            <a:ext cx="784582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12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D20295-ACA2-2094-AE3E-1C32704B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330" y="0"/>
            <a:ext cx="441734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4C88FB6-9322-C459-E1CC-F05AFAE1D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96" y="2695698"/>
            <a:ext cx="4478425" cy="4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082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6032DE-4ED0-0AF5-D72D-F5F2E34E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53" y="0"/>
            <a:ext cx="4366493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8EA620-0AED-7B71-DE25-69C861F1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51" y="4081385"/>
            <a:ext cx="5121049" cy="27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1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8C533-777B-ED04-577D-950BF3FC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9712D2-EB33-6F3E-3597-EB1C52AE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BE2E68-4901-EA3A-B0EF-E636D959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02" y="0"/>
            <a:ext cx="4207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605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897311-E18E-B02F-8AA7-8E48F92D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64" y="0"/>
            <a:ext cx="4398272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64358D-1EFD-896D-F9E3-741F2558F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044" y="2410691"/>
            <a:ext cx="4689956" cy="445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269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DAA82D-A009-9420-3665-96CE3C3E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87" y="0"/>
            <a:ext cx="4347425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71628B-5B94-42B8-D2EC-E1DD9268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6" y="3240088"/>
            <a:ext cx="3814762" cy="32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830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A09CF8-540F-56A8-F305-4E186DCB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738BFE7-ED7A-910E-99A0-7E09423A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400" y="4132448"/>
            <a:ext cx="4836458" cy="27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826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620B3D-ABD8-9D42-15CB-29D18B7E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5" y="0"/>
            <a:ext cx="4372849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9D3CD01-C3D9-142D-412B-B952EC57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98" y="2671947"/>
            <a:ext cx="4528080" cy="42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1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1999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7000" dirty="0"/>
              <a:t>DICIONARIOS</a:t>
            </a:r>
          </a:p>
        </p:txBody>
      </p:sp>
    </p:spTree>
    <p:extLst>
      <p:ext uri="{BB962C8B-B14F-4D97-AF65-F5344CB8AC3E}">
        <p14:creationId xmlns:p14="http://schemas.microsoft.com/office/powerpoint/2010/main" val="4287755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5A89AF-D955-5D0B-1C28-C038D90A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87" y="0"/>
            <a:ext cx="434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839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73E3D4-7933-EB6B-0A78-D9A7425AC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64" y="0"/>
            <a:ext cx="4398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95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F48614-4860-F0FB-93CD-2243E20C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1" y="0"/>
            <a:ext cx="436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041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D46EA4-ABEC-BA52-3F9A-0CCE7D89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97" y="0"/>
            <a:ext cx="4379205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99F2E74-5950-CC49-20E2-9C6C18525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040" y="2675738"/>
            <a:ext cx="5328859" cy="41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68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3E1EB7-A187-568D-7427-745132EF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575" y="0"/>
            <a:ext cx="4372849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AA1A20-47FD-D376-D880-076B08D4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236" y="2767584"/>
            <a:ext cx="4619764" cy="409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2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9CFCE-CB4A-6B22-4427-0694F318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10FB9B-B91C-97B2-E75F-B1E06638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4EDE31-C932-0628-5014-E41F35273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269" y="0"/>
            <a:ext cx="4169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837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4ACF29-119E-A016-2F49-819BCCCE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64" y="0"/>
            <a:ext cx="4398272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80A1F5D-A140-6800-46BE-4FD3872B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79" y="0"/>
            <a:ext cx="6256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401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t-BR" sz="24500" dirty="0"/>
              <a:t>FUNÇÕES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4E2487A-65A6-0971-D98D-4FF7E7B23311}"/>
              </a:ext>
            </a:extLst>
          </p:cNvPr>
          <p:cNvSpPr txBox="1">
            <a:spLocks/>
          </p:cNvSpPr>
          <p:nvPr/>
        </p:nvSpPr>
        <p:spPr>
          <a:xfrm>
            <a:off x="838200" y="485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800" dirty="0"/>
              <a:t>Parte 1</a:t>
            </a:r>
          </a:p>
        </p:txBody>
      </p:sp>
    </p:spTree>
    <p:extLst>
      <p:ext uri="{BB962C8B-B14F-4D97-AF65-F5344CB8AC3E}">
        <p14:creationId xmlns:p14="http://schemas.microsoft.com/office/powerpoint/2010/main" val="2554733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40B395-FD5E-B79D-74E2-DDFE02F9E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5" y="0"/>
            <a:ext cx="434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464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72D1C5-2FFB-0CCC-D016-5E141A8C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999" y="0"/>
            <a:ext cx="432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982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EEE6B1-38CD-4EE0-9254-135C5287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821" y="0"/>
            <a:ext cx="4328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49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967B14-B283-AF8A-5237-32C9C3B9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177" y="0"/>
            <a:ext cx="4315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838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031D15-4860-EC23-1AC3-27C2FC02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821" y="0"/>
            <a:ext cx="4328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972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CA574-CC25-6B1D-5C40-B620A0DD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r>
              <a:rPr lang="pt-BR" sz="8800" dirty="0"/>
              <a:t>Parte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B68365-5668-7415-B3BD-148703FF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t-BR" sz="24500" dirty="0"/>
              <a:t>FUNÇÕES</a:t>
            </a:r>
          </a:p>
        </p:txBody>
      </p:sp>
    </p:spTree>
    <p:extLst>
      <p:ext uri="{BB962C8B-B14F-4D97-AF65-F5344CB8AC3E}">
        <p14:creationId xmlns:p14="http://schemas.microsoft.com/office/powerpoint/2010/main" val="37629201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5C07B2-25BE-852C-4627-FF73A9B3D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821" y="0"/>
            <a:ext cx="4328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40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BBCBF-FCBF-C4A6-2122-6D9F1ABE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0DC2A5-0BE3-1BCC-A19D-6DA2671FC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5D23DE-34DB-AECB-9EAB-7911600B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65" y="0"/>
            <a:ext cx="4341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42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25</Words>
  <Application>Microsoft Office PowerPoint</Application>
  <PresentationFormat>Widescreen</PresentationFormat>
  <Paragraphs>16</Paragraphs>
  <Slides>115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115</vt:i4>
      </vt:variant>
    </vt:vector>
  </HeadingPairs>
  <TitlesOfParts>
    <vt:vector size="1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Parte 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Philipe</dc:creator>
  <cp:lastModifiedBy>Philipe</cp:lastModifiedBy>
  <cp:revision>13</cp:revision>
  <dcterms:created xsi:type="dcterms:W3CDTF">2022-07-25T21:47:41Z</dcterms:created>
  <dcterms:modified xsi:type="dcterms:W3CDTF">2022-08-04T02:37:12Z</dcterms:modified>
</cp:coreProperties>
</file>